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8" r:id="rId4"/>
    <p:sldId id="266" r:id="rId5"/>
    <p:sldId id="265" r:id="rId6"/>
    <p:sldId id="260" r:id="rId7"/>
    <p:sldId id="261" r:id="rId8"/>
    <p:sldId id="262" r:id="rId9"/>
    <p:sldId id="264" r:id="rId10"/>
    <p:sldId id="269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029130-5E9F-4100-A76C-73FD05E3AFC4}">
          <p14:sldIdLst>
            <p14:sldId id="256"/>
            <p14:sldId id="257"/>
            <p14:sldId id="258"/>
            <p14:sldId id="266"/>
            <p14:sldId id="265"/>
            <p14:sldId id="260"/>
            <p14:sldId id="261"/>
            <p14:sldId id="262"/>
            <p14:sldId id="264"/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8CD5A4C-FEF8-4F85-B900-3671EE3A3D3D}" type="datetimeFigureOut">
              <a:rPr lang="en-US" smtClean="0"/>
              <a:t>11/26/2014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82D4D239-3AD3-441A-96DC-28DB785894B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boling/TestProject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"/>
            <a:ext cx="6400800" cy="1371600"/>
          </a:xfrm>
        </p:spPr>
        <p:txBody>
          <a:bodyPr>
            <a:noAutofit/>
          </a:bodyPr>
          <a:lstStyle/>
          <a:p>
            <a:r>
              <a:rPr lang="en-US" sz="5400" dirty="0" smtClean="0"/>
              <a:t>Shapes Pew </a:t>
            </a:r>
            <a:r>
              <a:rPr lang="en-US" sz="5400" dirty="0" err="1" smtClean="0"/>
              <a:t>Peww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2743200"/>
            <a:ext cx="6858000" cy="152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Randall Harper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Gattis</a:t>
            </a:r>
            <a:endParaRPr lang="en-US" dirty="0"/>
          </a:p>
          <a:p>
            <a:r>
              <a:rPr lang="en-US" dirty="0" smtClean="0"/>
              <a:t>John Boling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352426" y="1463040"/>
            <a:ext cx="7680960" cy="472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We built this project for PC users, sorry if you have a Mac.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Go </a:t>
            </a:r>
            <a:r>
              <a:rPr lang="en-US" sz="2800" dirty="0"/>
              <a:t>to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github.com/Jboling/TestProject7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Download the .zip of all the project 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For more a more detailed installation guide, find the Installation ReadMe PowerPoint </a:t>
            </a:r>
            <a:r>
              <a:rPr lang="en-US" sz="2800" dirty="0"/>
              <a:t>on </a:t>
            </a: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://github.com/Jboling/TestProject7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Code Files Modified/Developed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Ryan </a:t>
            </a:r>
            <a:r>
              <a:rPr lang="en-US" dirty="0" err="1" smtClean="0"/>
              <a:t>Gattis</a:t>
            </a:r>
            <a:endParaRPr lang="en-US" dirty="0"/>
          </a:p>
          <a:p>
            <a:pPr lvl="1"/>
            <a:r>
              <a:rPr lang="en-US" dirty="0" smtClean="0"/>
              <a:t>main, </a:t>
            </a:r>
            <a:r>
              <a:rPr lang="en-US" dirty="0" err="1" smtClean="0"/>
              <a:t>CCamera</a:t>
            </a:r>
            <a:r>
              <a:rPr lang="en-US" dirty="0" smtClean="0"/>
              <a:t>, </a:t>
            </a:r>
            <a:r>
              <a:rPr lang="en-US" dirty="0" err="1" smtClean="0"/>
              <a:t>CClock</a:t>
            </a:r>
            <a:r>
              <a:rPr lang="en-US" dirty="0" smtClean="0"/>
              <a:t>, </a:t>
            </a:r>
            <a:r>
              <a:rPr lang="en-US" dirty="0" err="1" smtClean="0"/>
              <a:t>CEventManager</a:t>
            </a:r>
            <a:r>
              <a:rPr lang="en-US" dirty="0" smtClean="0"/>
              <a:t>, </a:t>
            </a:r>
            <a:r>
              <a:rPr lang="en-US" dirty="0" err="1" smtClean="0"/>
              <a:t>CGLBuffer</a:t>
            </a:r>
            <a:r>
              <a:rPr lang="en-US" dirty="0" smtClean="0"/>
              <a:t>, </a:t>
            </a:r>
            <a:r>
              <a:rPr lang="en-US" dirty="0" err="1" smtClean="0"/>
              <a:t>CGLBufferManager</a:t>
            </a:r>
            <a:r>
              <a:rPr lang="en-US" dirty="0" smtClean="0"/>
              <a:t>, </a:t>
            </a:r>
            <a:r>
              <a:rPr lang="en-US" dirty="0" err="1" smtClean="0"/>
              <a:t>CGLShader</a:t>
            </a:r>
            <a:r>
              <a:rPr lang="en-US" dirty="0" smtClean="0"/>
              <a:t>, </a:t>
            </a:r>
            <a:r>
              <a:rPr lang="en-US" dirty="0" err="1" smtClean="0"/>
              <a:t>CGLShaderManager</a:t>
            </a:r>
            <a:r>
              <a:rPr lang="en-US" dirty="0" smtClean="0"/>
              <a:t>, </a:t>
            </a:r>
            <a:r>
              <a:rPr lang="en-US" dirty="0" err="1" smtClean="0"/>
              <a:t>CLocation</a:t>
            </a:r>
            <a:r>
              <a:rPr lang="en-US" dirty="0" smtClean="0"/>
              <a:t>, </a:t>
            </a:r>
            <a:r>
              <a:rPr lang="en-US" dirty="0" err="1" smtClean="0"/>
              <a:t>CSDLManager</a:t>
            </a:r>
            <a:r>
              <a:rPr lang="en-US" dirty="0" smtClean="0"/>
              <a:t>, </a:t>
            </a:r>
            <a:r>
              <a:rPr lang="en-US" dirty="0" err="1" smtClean="0"/>
              <a:t>CSession</a:t>
            </a:r>
            <a:endParaRPr lang="en-US" dirty="0" smtClean="0"/>
          </a:p>
          <a:p>
            <a:r>
              <a:rPr lang="en-US" dirty="0" smtClean="0"/>
              <a:t>Randall Harper</a:t>
            </a:r>
          </a:p>
          <a:p>
            <a:pPr lvl="1"/>
            <a:r>
              <a:rPr lang="en-US" dirty="0" err="1" smtClean="0"/>
              <a:t>CMapChunk</a:t>
            </a:r>
            <a:r>
              <a:rPr lang="en-US" dirty="0" smtClean="0"/>
              <a:t>, </a:t>
            </a:r>
            <a:r>
              <a:rPr lang="en-US" dirty="0" err="1" smtClean="0"/>
              <a:t>CMap</a:t>
            </a:r>
            <a:endParaRPr lang="en-US" dirty="0" smtClean="0"/>
          </a:p>
          <a:p>
            <a:r>
              <a:rPr lang="en-US" dirty="0" smtClean="0"/>
              <a:t>John Boling</a:t>
            </a:r>
          </a:p>
          <a:p>
            <a:pPr lvl="1"/>
            <a:r>
              <a:rPr lang="en-US" dirty="0" err="1" smtClean="0"/>
              <a:t>CPlayer</a:t>
            </a:r>
            <a:r>
              <a:rPr lang="en-US" dirty="0" smtClean="0"/>
              <a:t>, </a:t>
            </a:r>
            <a:r>
              <a:rPr lang="en-US" dirty="0" err="1" smtClean="0"/>
              <a:t>IUnit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55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28600"/>
            <a:ext cx="6781800" cy="12192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4715795" cy="375012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00200"/>
            <a:ext cx="4033654" cy="375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76200"/>
            <a:ext cx="6781800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Expanded Use Case – Move Character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6781800" cy="49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-76200"/>
            <a:ext cx="6781800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Expanded Use Case – Use Weapon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239000" cy="5020874"/>
          </a:xfrm>
        </p:spPr>
      </p:pic>
    </p:spTree>
    <p:extLst>
      <p:ext uri="{BB962C8B-B14F-4D97-AF65-F5344CB8AC3E}">
        <p14:creationId xmlns:p14="http://schemas.microsoft.com/office/powerpoint/2010/main" val="24969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6781800" cy="14478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Expanded Use Case – </a:t>
            </a:r>
            <a:br>
              <a:rPr lang="en-US" sz="4000" dirty="0" smtClean="0"/>
            </a:br>
            <a:r>
              <a:rPr lang="en-US" sz="4000" dirty="0" smtClean="0"/>
              <a:t>Buy Items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4648200" cy="5059434"/>
          </a:xfrm>
        </p:spPr>
      </p:pic>
    </p:spTree>
    <p:extLst>
      <p:ext uri="{BB962C8B-B14F-4D97-AF65-F5344CB8AC3E}">
        <p14:creationId xmlns:p14="http://schemas.microsoft.com/office/powerpoint/2010/main" val="3478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Design Class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3886200" cy="511292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29200" y="1679219"/>
            <a:ext cx="3581400" cy="4526280"/>
          </a:xfrm>
          <a:prstGeom prst="rect">
            <a:avLst/>
          </a:prstGeom>
        </p:spPr>
        <p:txBody>
          <a:bodyPr>
            <a:normAutofit/>
          </a:bodyPr>
          <a:lstStyle>
            <a:lvl1pPr marL="292100" indent="-292100" algn="l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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192024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err="1" smtClean="0"/>
              <a:t>CSession</a:t>
            </a:r>
            <a:endParaRPr lang="en-US" dirty="0" smtClean="0"/>
          </a:p>
          <a:p>
            <a:r>
              <a:rPr lang="en-US" dirty="0" err="1" smtClean="0"/>
              <a:t>CMap</a:t>
            </a:r>
            <a:endParaRPr lang="en-US" dirty="0" smtClean="0"/>
          </a:p>
          <a:p>
            <a:r>
              <a:rPr lang="en-US" dirty="0" err="1" smtClean="0"/>
              <a:t>CMapChunk</a:t>
            </a:r>
            <a:endParaRPr lang="en-US" dirty="0" smtClean="0"/>
          </a:p>
          <a:p>
            <a:r>
              <a:rPr lang="en-US" dirty="0" err="1" smtClean="0"/>
              <a:t>IUnit</a:t>
            </a:r>
            <a:endParaRPr lang="en-US" dirty="0" smtClean="0"/>
          </a:p>
          <a:p>
            <a:r>
              <a:rPr lang="en-US" dirty="0" err="1" smtClean="0"/>
              <a:t>CPlayer</a:t>
            </a:r>
            <a:endParaRPr lang="en-US" dirty="0" smtClean="0"/>
          </a:p>
          <a:p>
            <a:r>
              <a:rPr lang="en-US" dirty="0" err="1" smtClean="0"/>
              <a:t>CCamera</a:t>
            </a:r>
            <a:endParaRPr lang="en-US" dirty="0" smtClean="0"/>
          </a:p>
          <a:p>
            <a:r>
              <a:rPr lang="en-US" dirty="0" err="1" smtClean="0"/>
              <a:t>CLocation</a:t>
            </a:r>
            <a:endParaRPr lang="en-US" dirty="0" smtClean="0"/>
          </a:p>
          <a:p>
            <a:r>
              <a:rPr lang="en-US" dirty="0" err="1" smtClean="0"/>
              <a:t>CClock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Architectural Model	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" y="1646238"/>
            <a:ext cx="7241539" cy="4525962"/>
          </a:xfrm>
        </p:spPr>
      </p:pic>
    </p:spTree>
    <p:extLst>
      <p:ext uri="{BB962C8B-B14F-4D97-AF65-F5344CB8AC3E}">
        <p14:creationId xmlns:p14="http://schemas.microsoft.com/office/powerpoint/2010/main" val="18372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Demonstration</a:t>
            </a:r>
            <a:endParaRPr lang="en-US" dirty="0"/>
          </a:p>
        </p:txBody>
      </p:sp>
      <p:pic>
        <p:nvPicPr>
          <p:cNvPr id="5" name="Project 3 Code Demonstration.fl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688" y="1646238"/>
            <a:ext cx="8050212" cy="4525962"/>
          </a:xfrm>
        </p:spPr>
      </p:pic>
    </p:spTree>
    <p:extLst>
      <p:ext uri="{BB962C8B-B14F-4D97-AF65-F5344CB8AC3E}">
        <p14:creationId xmlns:p14="http://schemas.microsoft.com/office/powerpoint/2010/main" val="22834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Team Member Assignments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363284"/>
              </p:ext>
            </p:extLst>
          </p:nvPr>
        </p:nvGraphicFramePr>
        <p:xfrm>
          <a:off x="457200" y="1646238"/>
          <a:ext cx="7696200" cy="414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/>
                <a:gridCol w="2565400"/>
                <a:gridCol w="2565400"/>
              </a:tblGrid>
              <a:tr h="10362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Planned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Accomplished</a:t>
                      </a:r>
                      <a:endParaRPr lang="en-US" sz="2000" dirty="0"/>
                    </a:p>
                  </a:txBody>
                  <a:tcPr/>
                </a:tc>
              </a:tr>
              <a:tr h="10362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John Boling</a:t>
                      </a:r>
                      <a:endParaRPr lang="en-US" sz="20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Game Interface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Boss Strategy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Player</a:t>
                      </a:r>
                      <a:r>
                        <a:rPr lang="en-US" sz="2000" baseline="0" dirty="0" smtClean="0"/>
                        <a:t>/Enemy Graphics</a:t>
                      </a:r>
                      <a:endParaRPr lang="en-US" sz="2000" dirty="0"/>
                    </a:p>
                  </a:txBody>
                  <a:tcPr/>
                </a:tc>
              </a:tr>
              <a:tr h="10362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Ryan </a:t>
                      </a:r>
                      <a:r>
                        <a:rPr lang="en-US" sz="2000" dirty="0" err="1" smtClean="0"/>
                        <a:t>Gattis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Weapons</a:t>
                      </a:r>
                      <a:r>
                        <a:rPr lang="en-US" sz="2000" baseline="0" dirty="0" smtClean="0"/>
                        <a:t> Implementation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Movement/Rotation Implementation</a:t>
                      </a:r>
                      <a:endParaRPr lang="en-US" sz="2000" dirty="0"/>
                    </a:p>
                  </a:txBody>
                  <a:tcPr/>
                </a:tc>
              </a:tr>
              <a:tr h="10362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Randall Harper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Enemy AI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Map</a:t>
                      </a:r>
                      <a:r>
                        <a:rPr lang="en-US" sz="2000" baseline="0" dirty="0" smtClean="0"/>
                        <a:t>/Grid Implementation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2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341</TotalTime>
  <Words>150</Words>
  <Application>Microsoft Office PowerPoint</Application>
  <PresentationFormat>On-screen Show (4:3)</PresentationFormat>
  <Paragraphs>44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Foundry</vt:lpstr>
      <vt:lpstr>Shapes Pew Peww</vt:lpstr>
      <vt:lpstr>Use Case Diagram</vt:lpstr>
      <vt:lpstr>Expanded Use Case – Move Character</vt:lpstr>
      <vt:lpstr>Expanded Use Case – Use Weapon</vt:lpstr>
      <vt:lpstr>Expanded Use Case –  Buy Items</vt:lpstr>
      <vt:lpstr> Design Class Diagram</vt:lpstr>
      <vt:lpstr>Architectural Model </vt:lpstr>
      <vt:lpstr>Code Demonstration</vt:lpstr>
      <vt:lpstr>Updated Team Member Assignments</vt:lpstr>
      <vt:lpstr>Appendix</vt:lpstr>
      <vt:lpstr>   Code Files Modified/Developed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Pew Peww</dc:title>
  <dc:creator>Randall Harper</dc:creator>
  <cp:lastModifiedBy>Randall Harper</cp:lastModifiedBy>
  <cp:revision>20</cp:revision>
  <dcterms:created xsi:type="dcterms:W3CDTF">2014-11-14T00:37:18Z</dcterms:created>
  <dcterms:modified xsi:type="dcterms:W3CDTF">2014-11-26T10:06:58Z</dcterms:modified>
</cp:coreProperties>
</file>